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5" r:id="rId6"/>
    <p:sldId id="278" r:id="rId7"/>
    <p:sldId id="280" r:id="rId8"/>
    <p:sldId id="264" r:id="rId9"/>
    <p:sldId id="265" r:id="rId10"/>
    <p:sldId id="266" r:id="rId11"/>
    <p:sldId id="277" r:id="rId12"/>
    <p:sldId id="267" r:id="rId13"/>
    <p:sldId id="276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9C6CD-4DE6-419F-91C6-1DE72D88CCF0}" type="datetimeFigureOut">
              <a:rPr lang="en-GB" smtClean="0"/>
              <a:t>23/07/2025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909B1-FBB9-4D98-B789-9550676E53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29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9B1-FBB9-4D98-B789-9550676E534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29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9B1-FBB9-4D98-B789-9550676E534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567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9B1-FBB9-4D98-B789-9550676E534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44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9B1-FBB9-4D98-B789-9550676E534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456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909B1-FBB9-4D98-B789-9550676E534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85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4F87DAD-F3CE-4998-8664-2DBA9C2C8C86}" type="datetimeFigureOut">
              <a:rPr lang="en-GB" smtClean="0"/>
              <a:t>23/07/2025</a:t>
            </a:fld>
            <a:endParaRPr lang="en-GB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888A48B-1F63-4A8D-98E0-9925812E10F7}" type="slidenum">
              <a:rPr lang="en-GB" smtClean="0"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404664"/>
            <a:ext cx="7772400" cy="1224136"/>
          </a:xfrm>
        </p:spPr>
        <p:txBody>
          <a:bodyPr>
            <a:normAutofit/>
          </a:bodyPr>
          <a:lstStyle/>
          <a:p>
            <a:pPr algn="ctr"/>
            <a:r>
              <a:rPr lang="en-GB" sz="6000" dirty="0" smtClean="0">
                <a:latin typeface="Berlin Sans FB Demi" pitchFamily="34" charset="0"/>
              </a:rPr>
              <a:t>ATMOSPHERE</a:t>
            </a:r>
            <a:endParaRPr lang="en-GB" sz="6000" dirty="0">
              <a:latin typeface="Berlin Sans FB Demi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7632848" cy="5157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6096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8923" y="1481138"/>
            <a:ext cx="8046154" cy="4525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AIR POLLUTION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1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9" y="165808"/>
            <a:ext cx="4143003" cy="32261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16632"/>
            <a:ext cx="4572000" cy="32427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3140968"/>
            <a:ext cx="5933983" cy="3717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84674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" y="-25830"/>
            <a:ext cx="4570753" cy="390525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80" y="0"/>
            <a:ext cx="4680520" cy="3886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536" y="3893840"/>
            <a:ext cx="6157609" cy="28948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057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481138"/>
            <a:ext cx="5616624" cy="5376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Questions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240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54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367"/>
            <a:ext cx="8229600" cy="1293409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13.1 layers of atmosphere</a:t>
            </a:r>
            <a:br>
              <a:rPr lang="en-GB" dirty="0" smtClean="0"/>
            </a:b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47275"/>
            <a:ext cx="9180512" cy="688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380" y="2348880"/>
            <a:ext cx="9362247" cy="5138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74472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-315416"/>
            <a:ext cx="9433048" cy="7344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8" y="2276872"/>
            <a:ext cx="9144000" cy="4752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15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9144000" cy="43603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2"/>
            <a:ext cx="9144000" cy="6858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76" y="2420889"/>
            <a:ext cx="9144000" cy="4437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94178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" y="19535"/>
            <a:ext cx="9144000" cy="68384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1849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2"/>
            <a:ext cx="9252520" cy="7056784"/>
          </a:xfrm>
        </p:spPr>
      </p:pic>
    </p:spTree>
    <p:extLst>
      <p:ext uri="{BB962C8B-B14F-4D97-AF65-F5344CB8AC3E}">
        <p14:creationId xmlns:p14="http://schemas.microsoft.com/office/powerpoint/2010/main" val="190163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10"/>
            <a:ext cx="9144000" cy="6844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9519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8136904" cy="5040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AIR &amp; ITS COMPONENTS 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496" y="1340768"/>
            <a:ext cx="9144000" cy="54452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7751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36904" cy="4925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FUNTIONS OF THE ATMOSPHERE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5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337</TotalTime>
  <Words>17</Words>
  <Application>Microsoft Office PowerPoint</Application>
  <PresentationFormat>On-screen Show (4:3)</PresentationFormat>
  <Paragraphs>11</Paragraphs>
  <Slides>14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ATMOSPHERE</vt:lpstr>
      <vt:lpstr> 13.1 layers of atmosphere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AIR &amp; ITS COMPONENTS </vt:lpstr>
      <vt:lpstr>FUNTIONS OF THE ATMOSPHERE</vt:lpstr>
      <vt:lpstr>AIR POLLUTION</vt:lpstr>
      <vt:lpstr>PowerPoint Presentation</vt:lpstr>
      <vt:lpstr>PowerPoint Presentation</vt:lpstr>
      <vt:lpstr>Questions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ATMOSPHERE</dc:title>
  <dc:creator>acer</dc:creator>
  <cp:lastModifiedBy>acer</cp:lastModifiedBy>
  <cp:revision>50</cp:revision>
  <dcterms:created xsi:type="dcterms:W3CDTF">2025-07-21T14:23:39Z</dcterms:created>
  <dcterms:modified xsi:type="dcterms:W3CDTF">2025-07-23T01:29:00Z</dcterms:modified>
</cp:coreProperties>
</file>